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07189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>
                <a:solidFill>
                  <a:srgbClr val="FEFEFE"/>
                </a:solidFill>
              </a:rPr>
              <a:t>Rituel 3</a:t>
            </a:r>
            <a:endParaRPr lang="fr-FR" b="1" dirty="0">
              <a:solidFill>
                <a:srgbClr val="FEFEFE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Retrouver les verbes et leur infinitif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6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D4C2934-9CB0-8126-284A-F2255B9E2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145310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Retrouve le verbe et son infinitif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Les filles marchent dans la rue.</a:t>
            </a:r>
          </a:p>
          <a:p>
            <a:pPr marL="0" indent="0">
              <a:buNone/>
            </a:pPr>
            <a:endParaRPr lang="fr-FR" sz="3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CC0E231-01D2-EE13-E0A9-885957E743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Les filles </a:t>
            </a: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marchent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dans la rue.  </a:t>
            </a:r>
          </a:p>
          <a:p>
            <a:pPr marL="0" indent="0">
              <a:buNone/>
            </a:pPr>
            <a:r>
              <a:rPr lang="fr-FR" b="1" dirty="0">
                <a:latin typeface="Calibri"/>
              </a:rPr>
              <a:t>                       </a:t>
            </a:r>
            <a:r>
              <a:rPr lang="fr-FR" b="1" dirty="0">
                <a:solidFill>
                  <a:srgbClr val="FF0000"/>
                </a:solidFill>
                <a:latin typeface="Calibri"/>
              </a:rPr>
              <a:t>marcher</a:t>
            </a:r>
            <a:endParaRPr lang="fr-FR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F00BA69-FB96-684D-BF3A-363B66B848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Retrouve le verbe et son infinitif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r>
              <a:rPr lang="fr-FR" sz="3200" dirty="0"/>
              <a:t>L’élève copie sa leçon.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7FFFD35-A25E-CD48-BC52-5A51C04A53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145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pPr marL="0" indent="0">
              <a:buNone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L’élève </a:t>
            </a: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copie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sa leçon.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              copier</a:t>
            </a:r>
          </a:p>
          <a:p>
            <a:pPr marL="0" indent="0">
              <a:buNone/>
            </a:pPr>
            <a:endParaRPr lang="fr-FR" dirty="0">
              <a:solidFill>
                <a:srgbClr val="9EC979"/>
              </a:solidFill>
            </a:endParaRPr>
          </a:p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1CE8047-73BF-9DAF-536D-828C5059F5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069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Retrouve le verbe et son infinitif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pPr marL="0" indent="0">
              <a:buNone/>
            </a:pPr>
            <a:r>
              <a:rPr lang="fr-FR" sz="3200" dirty="0"/>
              <a:t>Vous sonnez à la porte.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B4CB090-12D9-94C7-765D-230F223D7D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128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pPr marL="0" indent="0">
              <a:buNone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Vous </a:t>
            </a: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sonnez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à la porte.</a:t>
            </a:r>
            <a:endParaRPr lang="fr-FR" sz="3200" dirty="0"/>
          </a:p>
          <a:p>
            <a:pPr marL="0" indent="0">
              <a:buNone/>
            </a:pPr>
            <a:r>
              <a:rPr lang="fr-FR" sz="3200" b="1" dirty="0">
                <a:solidFill>
                  <a:srgbClr val="FF0000"/>
                </a:solidFill>
              </a:rPr>
              <a:t>         sonner</a:t>
            </a:r>
          </a:p>
          <a:p>
            <a:pPr marL="0" indent="0">
              <a:buNone/>
            </a:pPr>
            <a:endParaRPr lang="fr-FR" sz="3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AA2492F-4116-CACA-4838-4B68E1AE5E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504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Retrouve le verbe et son infinitif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pPr marL="0" indent="0">
              <a:buNone/>
            </a:pPr>
            <a:r>
              <a:rPr lang="fr-FR" sz="3200" dirty="0"/>
              <a:t>Ils portent une belle chemise.</a:t>
            </a:r>
          </a:p>
          <a:p>
            <a:pPr marL="0" indent="0">
              <a:buNone/>
            </a:pPr>
            <a:endParaRPr lang="fr-FR" dirty="0">
              <a:solidFill>
                <a:srgbClr val="9EC979"/>
              </a:solidFill>
            </a:endParaRPr>
          </a:p>
          <a:p>
            <a:pPr marL="0" indent="0">
              <a:buNone/>
            </a:pPr>
            <a:endParaRPr lang="fr-FR" sz="2800" dirty="0"/>
          </a:p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F834F63-62C4-9E0C-1702-6FFD6F7786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361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pPr marL="0" indent="0">
              <a:buNone/>
            </a:pPr>
            <a:r>
              <a:rPr lang="fr-FR" sz="2800" dirty="0"/>
              <a:t>Ils </a:t>
            </a:r>
            <a:r>
              <a:rPr lang="fr-FR" sz="2800" u="sng" dirty="0"/>
              <a:t>portent</a:t>
            </a:r>
            <a:r>
              <a:rPr lang="fr-FR" sz="2800" dirty="0"/>
              <a:t> une belle chemise.</a:t>
            </a:r>
          </a:p>
          <a:p>
            <a:pPr marL="0" indent="0">
              <a:buNone/>
            </a:pPr>
            <a:r>
              <a:rPr lang="fr-FR" b="1" dirty="0"/>
              <a:t>     </a:t>
            </a:r>
            <a:r>
              <a:rPr lang="fr-FR" b="1" dirty="0">
                <a:solidFill>
                  <a:srgbClr val="FF0000"/>
                </a:solidFill>
              </a:rPr>
              <a:t>porter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8AA9BC8-98E8-0FB0-4FC9-13C3D0E37E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2238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128</Words>
  <Application>Microsoft Office PowerPoint</Application>
  <PresentationFormat>Grand écran</PresentationFormat>
  <Paragraphs>50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3</vt:lpstr>
      <vt:lpstr>Retrouve le verbe et son infinitif </vt:lpstr>
      <vt:lpstr>Correction</vt:lpstr>
      <vt:lpstr>Retrouve le verbe et son infinitif </vt:lpstr>
      <vt:lpstr>Correction</vt:lpstr>
      <vt:lpstr>Retrouve le verbe et son infinitif </vt:lpstr>
      <vt:lpstr>Correction</vt:lpstr>
      <vt:lpstr>Retrouve le verbe et son infinitif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2022-08-05T21:15:30Z</dcterms:modified>
</cp:coreProperties>
</file>